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9552" y="260648"/>
            <a:ext cx="8208912" cy="72008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chemeClr val="tx1"/>
                </a:solidFill>
                <a:latin typeface="Constantia" panose="02030602050306030303" pitchFamily="18" charset="0"/>
              </a:rPr>
              <a:t>С</a:t>
            </a:r>
            <a:r>
              <a:rPr lang="ru-RU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оциально-коммуникативного направление: Сюжетно-ролевые игры </a:t>
            </a:r>
            <a:endParaRPr lang="ru-RU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3075" name="Picture 3" descr="C:\Users\Toshiba\Desktop\сад фото\удачное\IMG_91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195" y="4437112"/>
            <a:ext cx="3330908" cy="2255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oshiba\Desktop\сад фото\удачное\IMG_91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195" y="1103124"/>
            <a:ext cx="3330908" cy="2220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77616"/>
            <a:ext cx="3068800" cy="224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5" y="4437112"/>
            <a:ext cx="3068800" cy="225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40989"/>
            <a:ext cx="3418339" cy="262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4209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1500" y="116633"/>
            <a:ext cx="7772400" cy="108011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500" b="1" dirty="0" smtClean="0">
                <a:latin typeface="Constantia" panose="02030602050306030303" pitchFamily="18" charset="0"/>
              </a:rPr>
              <a:t>Социально-коммуникативное направление:</a:t>
            </a:r>
            <a:br>
              <a:rPr lang="ru-RU" sz="2500" b="1" dirty="0" smtClean="0">
                <a:latin typeface="Constantia" panose="02030602050306030303" pitchFamily="18" charset="0"/>
              </a:rPr>
            </a:br>
            <a:r>
              <a:rPr lang="ru-RU" sz="2500" b="1" dirty="0" smtClean="0">
                <a:latin typeface="Constantia" panose="02030602050306030303" pitchFamily="18" charset="0"/>
              </a:rPr>
              <a:t>Уголок по Правилам дорожного движения</a:t>
            </a:r>
            <a:endParaRPr lang="ru-RU" sz="2500" b="1" dirty="0">
              <a:latin typeface="Constantia" panose="02030602050306030303" pitchFamily="18" charset="0"/>
            </a:endParaRPr>
          </a:p>
        </p:txBody>
      </p:sp>
      <p:pic>
        <p:nvPicPr>
          <p:cNvPr id="3075" name="Picture 3" descr="C:\Users\Toshiba\Desktop\садик\видеоролик садик\фото ср.гр\IMG_87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672"/>
          <a:stretch/>
        </p:blipFill>
        <p:spPr bwMode="auto">
          <a:xfrm>
            <a:off x="1972235" y="4221087"/>
            <a:ext cx="5199530" cy="2541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oshiba\Desktop\садик\видеоролик садик\фото ст. гр\IMG_87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27524"/>
            <a:ext cx="4397246" cy="2931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089" y="1348484"/>
            <a:ext cx="3437836" cy="293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1800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154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1500" y="188640"/>
            <a:ext cx="7772400" cy="93610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700" b="1" dirty="0" smtClean="0">
                <a:latin typeface="Constantia" panose="02030602050306030303" pitchFamily="18" charset="0"/>
              </a:rPr>
              <a:t>Социально-коммуникативное </a:t>
            </a:r>
            <a:r>
              <a:rPr lang="ru-RU" sz="2700" b="1" dirty="0">
                <a:latin typeface="Constantia" panose="02030602050306030303" pitchFamily="18" charset="0"/>
              </a:rPr>
              <a:t>направления </a:t>
            </a:r>
            <a:r>
              <a:rPr lang="ru-RU" sz="2700" b="1" dirty="0" smtClean="0">
                <a:latin typeface="Constantia" panose="02030602050306030303" pitchFamily="18" charset="0"/>
              </a:rPr>
              <a:t>:</a:t>
            </a:r>
            <a:r>
              <a:rPr lang="ru-RU" sz="4000" b="1" dirty="0">
                <a:latin typeface="Constantia" panose="02030602050306030303" pitchFamily="18" charset="0"/>
              </a:rPr>
              <a:t/>
            </a:r>
            <a:br>
              <a:rPr lang="ru-RU" sz="4000" b="1" dirty="0">
                <a:latin typeface="Constantia" panose="02030602050306030303" pitchFamily="18" charset="0"/>
              </a:rPr>
            </a:br>
            <a:r>
              <a:rPr lang="ru-RU" sz="2700" b="1" dirty="0">
                <a:latin typeface="Constantia" panose="02030602050306030303" pitchFamily="18" charset="0"/>
              </a:rPr>
              <a:t>Уголок </a:t>
            </a:r>
            <a:r>
              <a:rPr lang="ru-RU" sz="2700" b="1" dirty="0" smtClean="0">
                <a:latin typeface="Constantia" panose="02030602050306030303" pitchFamily="18" charset="0"/>
              </a:rPr>
              <a:t>трудовой деятельности </a:t>
            </a:r>
            <a:endParaRPr lang="ru-RU" sz="2700" b="1" dirty="0">
              <a:latin typeface="Constantia" panose="02030602050306030303" pitchFamily="18" charset="0"/>
            </a:endParaRPr>
          </a:p>
        </p:txBody>
      </p:sp>
      <p:pic>
        <p:nvPicPr>
          <p:cNvPr id="5124" name="Picture 4" descr="C:\Users\Toshiba\Desktop\сад фото\удачное\IMG_91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30" b="18391"/>
          <a:stretch/>
        </p:blipFill>
        <p:spPr bwMode="auto">
          <a:xfrm>
            <a:off x="395536" y="1268760"/>
            <a:ext cx="4313521" cy="2437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Toshiba\Desktop\хадя\фото Хадя\IMG_78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420" y="3704126"/>
            <a:ext cx="4182495" cy="2788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8837"/>
            <a:ext cx="3420542" cy="227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56986"/>
            <a:ext cx="3356248" cy="228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3141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796" y="-24617"/>
            <a:ext cx="9168795" cy="6957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7544" y="188640"/>
            <a:ext cx="8280920" cy="79208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Познавательное направление: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Уголок  «Мы познаем мир»</a:t>
            </a:r>
            <a:endParaRPr lang="ru-RU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8895" y="1020657"/>
            <a:ext cx="3941411" cy="5912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358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797" y="-30297"/>
            <a:ext cx="9168795" cy="6957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7543" y="332656"/>
            <a:ext cx="8208913" cy="744057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Познавательное направление: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Уголок живой природы</a:t>
            </a:r>
            <a:endParaRPr lang="ru-RU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5362" name="Picture 2" descr="C:\Users\Toshiba\Desktop\сад фото\удачное\IMG_9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5" y="1124744"/>
            <a:ext cx="4056619" cy="2704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Toshiba\Desktop\сад фото\удачное\IMG_91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9906" y="3408187"/>
            <a:ext cx="5184578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Toshiba\Desktop\садик\видеоролик садик\фото ст. гр\IMG_87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3364" y="1124744"/>
            <a:ext cx="3972251" cy="2648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99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158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95536" y="332656"/>
            <a:ext cx="8424936" cy="79208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Познавательное направление: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Уголок краеведения</a:t>
            </a:r>
            <a:endParaRPr lang="ru-RU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027" name="Picture 3" descr="C:\Users\Toshiba\Desktop\сад фото\удачное\IMG_91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5202"/>
            <a:ext cx="3683075" cy="2352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4047" y="1194166"/>
            <a:ext cx="4297363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06706"/>
            <a:ext cx="3683075" cy="246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2021" y="4493895"/>
            <a:ext cx="3919389" cy="220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Toshiba\Desktop\сад фото\удачное\IMG_917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8977" y="2780928"/>
            <a:ext cx="3456384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65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9552" y="188641"/>
            <a:ext cx="8136904" cy="100811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Уголок художественно-эстетического воспитания</a:t>
            </a:r>
            <a:endParaRPr lang="ru-RU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782" y="4580304"/>
            <a:ext cx="2100242" cy="210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6" y="1340768"/>
            <a:ext cx="2719915" cy="332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 descr="C:\Users\Toshiba\Desktop\сад фото\удачное\photo_2018-05-10_13-04-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16" r="13146"/>
          <a:stretch/>
        </p:blipFill>
        <p:spPr bwMode="auto">
          <a:xfrm>
            <a:off x="6263951" y="4908734"/>
            <a:ext cx="2615147" cy="1775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0045" y="1340768"/>
            <a:ext cx="347471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Toshiba\Desktop\сад фото\качели\photo_2018-05-11_00-12-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32" r="13748"/>
          <a:stretch/>
        </p:blipFill>
        <p:spPr bwMode="auto">
          <a:xfrm>
            <a:off x="2943461" y="4275452"/>
            <a:ext cx="3167880" cy="2397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oshiba\Desktop\сад фото\качели\photo_2018-05-11_00-17-4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01" t="15214" r="10369" b="15170"/>
          <a:stretch/>
        </p:blipFill>
        <p:spPr bwMode="auto">
          <a:xfrm>
            <a:off x="6444208" y="1268759"/>
            <a:ext cx="2254635" cy="3470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684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</Words>
  <Application>Microsoft Office PowerPoint</Application>
  <PresentationFormat>Экран (4:3)</PresentationFormat>
  <Paragraphs>10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Социально-коммуникативное направление: Уголок по Правилам дорожного движения</vt:lpstr>
      <vt:lpstr>Социально-коммуникативное направления : Уголок трудовой деятельности 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Мария</dc:creator>
  <cp:lastModifiedBy>Мария</cp:lastModifiedBy>
  <cp:revision>1</cp:revision>
  <dcterms:created xsi:type="dcterms:W3CDTF">2018-12-06T09:50:21Z</dcterms:created>
  <dcterms:modified xsi:type="dcterms:W3CDTF">2018-12-06T09:53:25Z</dcterms:modified>
</cp:coreProperties>
</file>