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67544" y="188640"/>
            <a:ext cx="8365060" cy="72008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Уголок </a:t>
            </a:r>
            <a:r>
              <a:rPr lang="ru-RU" b="1" dirty="0">
                <a:solidFill>
                  <a:schemeClr val="tx1"/>
                </a:solidFill>
                <a:latin typeface="Constantia" panose="02030602050306030303" pitchFamily="18" charset="0"/>
              </a:rPr>
              <a:t>ф</a:t>
            </a:r>
            <a:r>
              <a:rPr lang="ru-RU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изического воспитания</a:t>
            </a:r>
            <a:endParaRPr lang="ru-RU" b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pic>
        <p:nvPicPr>
          <p:cNvPr id="6147" name="Picture 3" descr="C:\Users\Toshiba\Desktop\садик\photo_2018-05-10_10-47-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0543" b="18187"/>
          <a:stretch/>
        </p:blipFill>
        <p:spPr bwMode="auto">
          <a:xfrm>
            <a:off x="2618384" y="4816308"/>
            <a:ext cx="3844507" cy="19710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96" y="4800837"/>
            <a:ext cx="2479346" cy="1862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506" y="4824483"/>
            <a:ext cx="2631142" cy="1838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C:\Users\Toshiba\Desktop\сад фото\качели\photo_2018-05-11_00-11-5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94841"/>
            <a:ext cx="2222848" cy="3705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Toshiba\Desktop\сад фото\качели\photo_2018-05-11_00-12-0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8573"/>
          <a:stretch/>
        </p:blipFill>
        <p:spPr bwMode="auto">
          <a:xfrm>
            <a:off x="6537774" y="1094841"/>
            <a:ext cx="2362606" cy="36742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Toshiba\Desktop\сад фото\качели\photo_2018-05-11_00-12-04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543" r="12725"/>
          <a:stretch/>
        </p:blipFill>
        <p:spPr bwMode="auto">
          <a:xfrm>
            <a:off x="2798617" y="1634308"/>
            <a:ext cx="3546765" cy="26270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6433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oshiba\Desktop\8.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14" y="-32614"/>
            <a:ext cx="9144000" cy="6829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9514" y="332657"/>
            <a:ext cx="77724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Constantia" panose="02030602050306030303" pitchFamily="18" charset="0"/>
              </a:rPr>
              <a:t>Математический счет в физической культуре</a:t>
            </a:r>
            <a:endParaRPr lang="ru-RU" sz="4000" b="1" dirty="0">
              <a:latin typeface="Constantia" panose="02030602050306030303" pitchFamily="18" charset="0"/>
            </a:endParaRPr>
          </a:p>
        </p:txBody>
      </p:sp>
      <p:pic>
        <p:nvPicPr>
          <p:cNvPr id="4098" name="Picture 2" descr="C:\Users\Toshiba\Desktop\садик\photo_2018-05-11_02-04-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1116" y="1389631"/>
            <a:ext cx="2952328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Toshiba\Desktop\садик\photo_2018-05-11_02-17-4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959" b="25354"/>
          <a:stretch/>
        </p:blipFill>
        <p:spPr bwMode="auto">
          <a:xfrm>
            <a:off x="6105159" y="1412776"/>
            <a:ext cx="2935421" cy="29060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Toshiba\Desktop\садик\photo_2018-05-10_11-10-2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441"/>
          <a:stretch/>
        </p:blipFill>
        <p:spPr bwMode="auto">
          <a:xfrm>
            <a:off x="2411760" y="3861048"/>
            <a:ext cx="4578754" cy="28007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16404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oshiba\Desktop\8.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14" y="-32614"/>
            <a:ext cx="9144000" cy="6829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424936" cy="1470025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Constantia" panose="02030602050306030303" pitchFamily="18" charset="0"/>
              </a:rPr>
              <a:t>Релаксация в физической культуре</a:t>
            </a:r>
            <a:endParaRPr lang="ru-RU" b="1" dirty="0">
              <a:latin typeface="Constantia" panose="02030602050306030303" pitchFamily="18" charset="0"/>
            </a:endParaRPr>
          </a:p>
        </p:txBody>
      </p:sp>
      <p:pic>
        <p:nvPicPr>
          <p:cNvPr id="3074" name="Picture 2" descr="C:\Users\Toshiba\Desktop\садик\photo_2018-05-10_10-47-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3816424" cy="3816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Toshiba\Desktop\садик\photo_2018-05-11_02-03-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5089" y="1865009"/>
            <a:ext cx="3796239" cy="37962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62130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oshiba\Desktop\8.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14" y="-32614"/>
            <a:ext cx="9144000" cy="6829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568952" cy="135937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Constantia" panose="02030602050306030303" pitchFamily="18" charset="0"/>
              </a:rPr>
              <a:t>Музыкальная составляющая физического развития</a:t>
            </a:r>
            <a:endParaRPr lang="ru-RU" sz="3600" b="1" dirty="0">
              <a:latin typeface="Constantia" panose="02030602050306030303" pitchFamily="18" charset="0"/>
            </a:endParaRPr>
          </a:p>
        </p:txBody>
      </p:sp>
      <p:pic>
        <p:nvPicPr>
          <p:cNvPr id="2051" name="Picture 3" descr="C:\Users\Toshiba\Desktop\садик\photo_2018-05-11_02-04-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4032448" cy="40324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Toshiba\Desktop\садик\photo_2018-05-11_02-21-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079" t="19086" r="9950" b="48755"/>
          <a:stretch/>
        </p:blipFill>
        <p:spPr bwMode="auto">
          <a:xfrm>
            <a:off x="4325192" y="2056460"/>
            <a:ext cx="4665108" cy="3465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120420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Экран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Математический счет в физической культуре</vt:lpstr>
      <vt:lpstr>Релаксация в физической культуре</vt:lpstr>
      <vt:lpstr>Музыкальная составляющая физического развития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Мария</dc:creator>
  <cp:lastModifiedBy>Мария</cp:lastModifiedBy>
  <cp:revision>2</cp:revision>
  <dcterms:created xsi:type="dcterms:W3CDTF">2018-12-06T09:41:30Z</dcterms:created>
  <dcterms:modified xsi:type="dcterms:W3CDTF">2018-12-06T09:49:05Z</dcterms:modified>
</cp:coreProperties>
</file>