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365060" cy="7200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Уголок </a:t>
            </a:r>
            <a:r>
              <a:rPr lang="ru-RU" b="1" dirty="0">
                <a:solidFill>
                  <a:schemeClr val="tx1"/>
                </a:solidFill>
                <a:latin typeface="Constantia" panose="02030602050306030303" pitchFamily="18" charset="0"/>
              </a:rPr>
              <a:t>ф</a:t>
            </a:r>
            <a:r>
              <a:rPr lang="ru-RU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изического воспитания</a:t>
            </a:r>
            <a:endParaRPr lang="ru-RU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147" name="Picture 3" descr="C:\Users\Toshiba\Desktop\садик\photo_2018-05-10_10-47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43" b="18187"/>
          <a:stretch/>
        </p:blipFill>
        <p:spPr bwMode="auto">
          <a:xfrm>
            <a:off x="2618384" y="4816308"/>
            <a:ext cx="3844507" cy="1971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6" y="4800837"/>
            <a:ext cx="2479346" cy="186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06" y="4824483"/>
            <a:ext cx="2631142" cy="183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Toshiba\Desktop\сад фото\качели\photo_2018-05-11_00-11-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4841"/>
            <a:ext cx="2222848" cy="3705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Toshiba\Desktop\сад фото\качели\photo_2018-05-11_00-12-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573"/>
          <a:stretch/>
        </p:blipFill>
        <p:spPr bwMode="auto">
          <a:xfrm>
            <a:off x="6537774" y="1094841"/>
            <a:ext cx="2362606" cy="367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oshiba\Desktop\сад фото\качели\photo_2018-05-11_00-12-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43" r="12725"/>
          <a:stretch/>
        </p:blipFill>
        <p:spPr bwMode="auto">
          <a:xfrm>
            <a:off x="2798617" y="1634308"/>
            <a:ext cx="3546765" cy="262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43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8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4" y="-32614"/>
            <a:ext cx="9144000" cy="682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14" y="332657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Constantia" panose="02030602050306030303" pitchFamily="18" charset="0"/>
              </a:rPr>
              <a:t>Математический счет в физической культуре</a:t>
            </a:r>
            <a:endParaRPr lang="ru-RU" sz="4000" b="1" dirty="0">
              <a:latin typeface="Constantia" panose="02030602050306030303" pitchFamily="18" charset="0"/>
            </a:endParaRPr>
          </a:p>
        </p:txBody>
      </p:sp>
      <p:pic>
        <p:nvPicPr>
          <p:cNvPr id="4098" name="Picture 2" descr="C:\Users\Toshiba\Desktop\садик\photo_2018-05-11_02-04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116" y="1389631"/>
            <a:ext cx="2952328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shiba\Desktop\садик\photo_2018-05-11_02-17-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59" b="25354"/>
          <a:stretch/>
        </p:blipFill>
        <p:spPr bwMode="auto">
          <a:xfrm>
            <a:off x="6105159" y="1412776"/>
            <a:ext cx="2935421" cy="2906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oshiba\Desktop\садик\photo_2018-05-10_11-10-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41"/>
          <a:stretch/>
        </p:blipFill>
        <p:spPr bwMode="auto">
          <a:xfrm>
            <a:off x="2411760" y="3861048"/>
            <a:ext cx="4578754" cy="2800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40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8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4" y="-32614"/>
            <a:ext cx="9144000" cy="682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24936" cy="14700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</a:rPr>
              <a:t>Релаксация в физической культуре</a:t>
            </a:r>
            <a:endParaRPr lang="ru-RU" b="1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C:\Users\Toshiba\Desktop\садик\photo_2018-05-10_10-47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816424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shiba\Desktop\садик\photo_2018-05-11_02-03-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089" y="1865009"/>
            <a:ext cx="3796239" cy="3796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13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ba\Desktop\8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14" y="-32614"/>
            <a:ext cx="9144000" cy="6829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568952" cy="13593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nstantia" panose="02030602050306030303" pitchFamily="18" charset="0"/>
              </a:rPr>
              <a:t>Музыкальная составляющая физического развития</a:t>
            </a:r>
            <a:endParaRPr lang="ru-RU" sz="3600" b="1" dirty="0">
              <a:latin typeface="Constantia" panose="02030602050306030303" pitchFamily="18" charset="0"/>
            </a:endParaRPr>
          </a:p>
        </p:txBody>
      </p:sp>
      <p:pic>
        <p:nvPicPr>
          <p:cNvPr id="2051" name="Picture 3" descr="C:\Users\Toshiba\Desktop\садик\photo_2018-05-11_02-04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shiba\Desktop\садик\photo_2018-05-11_02-21-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79" t="19086" r="9950" b="48755"/>
          <a:stretch/>
        </p:blipFill>
        <p:spPr bwMode="auto">
          <a:xfrm>
            <a:off x="4325192" y="2056460"/>
            <a:ext cx="4665108" cy="3465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2042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Математический счет в физической культуре</vt:lpstr>
      <vt:lpstr>Релаксация в физической культуре</vt:lpstr>
      <vt:lpstr>Музыкальная составляющая физического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2</cp:revision>
  <dcterms:created xsi:type="dcterms:W3CDTF">2018-12-06T09:41:30Z</dcterms:created>
  <dcterms:modified xsi:type="dcterms:W3CDTF">2018-12-06T09:49:05Z</dcterms:modified>
</cp:coreProperties>
</file>